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DC3B-6E2C-49EC-A5E1-2075358455CA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529A8-3F21-49A5-ABC9-4297F69226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youtube.com/watch?v=vbh9D1bqXo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sdvfsad</a:t>
            </a:r>
          </a:p>
        </p:txBody>
      </p:sp>
      <p:sp>
        <p:nvSpPr>
          <p:cNvPr id="5" name="Rectangle 4"/>
          <p:cNvSpPr/>
          <p:nvPr/>
        </p:nvSpPr>
        <p:spPr>
          <a:xfrm flipV="1">
            <a:off x="0" y="1417638"/>
            <a:ext cx="1752600" cy="46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493838"/>
            <a:ext cx="175260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 Same Side Corner Rectangle 8"/>
          <p:cNvSpPr/>
          <p:nvPr/>
        </p:nvSpPr>
        <p:spPr>
          <a:xfrm flipV="1">
            <a:off x="0" y="1722438"/>
            <a:ext cx="1752600" cy="258762"/>
          </a:xfrm>
          <a:prstGeom prst="round2SameRect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solidFill>
              <a:schemeClr val="tx1">
                <a:lumMod val="65000"/>
                <a:lumOff val="35000"/>
                <a:alpha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52600" y="1493838"/>
            <a:ext cx="73914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1722438"/>
            <a:ext cx="1447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2010</a:t>
            </a:r>
          </a:p>
        </p:txBody>
      </p:sp>
      <p:pic>
        <p:nvPicPr>
          <p:cNvPr id="125962" name="Picture 12" descr="S:\Common\Logo INDYGO\Indygo2.bmp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381000"/>
            <a:ext cx="1101725" cy="838200"/>
          </a:xfr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25963" name="TextBox 13"/>
          <p:cNvSpPr txBox="1">
            <a:spLocks noChangeArrowheads="1"/>
          </p:cNvSpPr>
          <p:nvPr/>
        </p:nvSpPr>
        <p:spPr bwMode="auto">
          <a:xfrm>
            <a:off x="152400" y="2590800"/>
            <a:ext cx="87423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Self Defense for the Professional Coach Operator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52600" y="274638"/>
            <a:ext cx="73914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Defense Policy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sdvfsad</a:t>
            </a:r>
          </a:p>
        </p:txBody>
      </p:sp>
      <p:sp>
        <p:nvSpPr>
          <p:cNvPr id="5" name="Rectangle 4"/>
          <p:cNvSpPr/>
          <p:nvPr/>
        </p:nvSpPr>
        <p:spPr>
          <a:xfrm flipV="1">
            <a:off x="0" y="1417638"/>
            <a:ext cx="1752600" cy="46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493838"/>
            <a:ext cx="175260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 Same Side Corner Rectangle 8"/>
          <p:cNvSpPr/>
          <p:nvPr/>
        </p:nvSpPr>
        <p:spPr>
          <a:xfrm flipV="1">
            <a:off x="0" y="1722438"/>
            <a:ext cx="1752600" cy="258762"/>
          </a:xfrm>
          <a:prstGeom prst="round2SameRect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solidFill>
              <a:schemeClr val="tx1">
                <a:lumMod val="65000"/>
                <a:lumOff val="35000"/>
                <a:alpha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52600" y="1493838"/>
            <a:ext cx="73914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1722438"/>
            <a:ext cx="1447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2010</a:t>
            </a:r>
          </a:p>
        </p:txBody>
      </p:sp>
      <p:sp>
        <p:nvSpPr>
          <p:cNvPr id="126987" name="TextBox 12"/>
          <p:cNvSpPr txBox="1">
            <a:spLocks noChangeArrowheads="1"/>
          </p:cNvSpPr>
          <p:nvPr/>
        </p:nvSpPr>
        <p:spPr bwMode="auto">
          <a:xfrm>
            <a:off x="1066800" y="1722438"/>
            <a:ext cx="7620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Course Outline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6988" name="TextBox 14"/>
          <p:cNvSpPr txBox="1">
            <a:spLocks noChangeArrowheads="1"/>
          </p:cNvSpPr>
          <p:nvPr/>
        </p:nvSpPr>
        <p:spPr bwMode="auto">
          <a:xfrm>
            <a:off x="1274763" y="2514600"/>
            <a:ext cx="7162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ebdings" pitchFamily="18" charset="2"/>
              <a:buChar char="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Statistics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ebdings" pitchFamily="18" charset="2"/>
              <a:buChar char="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Indiana Law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ebdings" pitchFamily="18" charset="2"/>
              <a:buChar char="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Review Emergency Procedures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ebdings" pitchFamily="18" charset="2"/>
              <a:buChar char="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New IndyGo Policy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ebdings" pitchFamily="18" charset="2"/>
              <a:buChar char="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De-Escalation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ebdings" pitchFamily="18" charset="2"/>
              <a:buChar char=""/>
              <a:defRPr/>
            </a:pP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Defensive Tactics</a:t>
            </a:r>
          </a:p>
        </p:txBody>
      </p:sp>
      <p:pic>
        <p:nvPicPr>
          <p:cNvPr id="13" name="Picture 12" descr="S:\Common\Logo INDYGO\Indygo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1000" y="381000"/>
            <a:ext cx="1101725" cy="838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4" name="Rectangle 13"/>
          <p:cNvSpPr/>
          <p:nvPr/>
        </p:nvSpPr>
        <p:spPr>
          <a:xfrm>
            <a:off x="1752600" y="274638"/>
            <a:ext cx="73914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Defense Policy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sdvfsad</a:t>
            </a:r>
          </a:p>
        </p:txBody>
      </p:sp>
      <p:sp>
        <p:nvSpPr>
          <p:cNvPr id="5" name="Rectangle 4"/>
          <p:cNvSpPr/>
          <p:nvPr/>
        </p:nvSpPr>
        <p:spPr>
          <a:xfrm flipV="1">
            <a:off x="0" y="1417638"/>
            <a:ext cx="1752600" cy="46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493838"/>
            <a:ext cx="175260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 Same Side Corner Rectangle 8"/>
          <p:cNvSpPr/>
          <p:nvPr/>
        </p:nvSpPr>
        <p:spPr>
          <a:xfrm flipV="1">
            <a:off x="0" y="1722438"/>
            <a:ext cx="1752600" cy="258762"/>
          </a:xfrm>
          <a:prstGeom prst="round2SameRect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solidFill>
              <a:schemeClr val="tx1">
                <a:lumMod val="65000"/>
                <a:lumOff val="35000"/>
                <a:alpha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52600" y="1493838"/>
            <a:ext cx="73914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1722438"/>
            <a:ext cx="1447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2010</a:t>
            </a:r>
          </a:p>
        </p:txBody>
      </p:sp>
      <p:sp>
        <p:nvSpPr>
          <p:cNvPr id="4105" name="TextBox 12"/>
          <p:cNvSpPr txBox="1">
            <a:spLocks noChangeArrowheads="1"/>
          </p:cNvSpPr>
          <p:nvPr/>
        </p:nvSpPr>
        <p:spPr bwMode="auto">
          <a:xfrm>
            <a:off x="762000" y="2922588"/>
            <a:ext cx="7620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u="sng">
                <a:solidFill>
                  <a:schemeClr val="accent1"/>
                </a:solidFill>
                <a:latin typeface="Calibri" pitchFamily="34" charset="0"/>
                <a:hlinkClick r:id="rId2"/>
              </a:rPr>
              <a:t>Chinese Bus Driver</a:t>
            </a:r>
            <a:endParaRPr lang="en-US" sz="360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28012" name="TextBox 13"/>
          <p:cNvSpPr txBox="1">
            <a:spLocks noChangeArrowheads="1"/>
          </p:cNvSpPr>
          <p:nvPr/>
        </p:nvSpPr>
        <p:spPr bwMode="auto">
          <a:xfrm>
            <a:off x="3810000" y="17526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Video #1</a:t>
            </a:r>
          </a:p>
        </p:txBody>
      </p:sp>
      <p:pic>
        <p:nvPicPr>
          <p:cNvPr id="13" name="Picture 12" descr="S:\Common\Logo INDYGO\Indygo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81000" y="381000"/>
            <a:ext cx="1101725" cy="838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4" name="Rectangle 13"/>
          <p:cNvSpPr/>
          <p:nvPr/>
        </p:nvSpPr>
        <p:spPr>
          <a:xfrm>
            <a:off x="1752600" y="274638"/>
            <a:ext cx="73914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Defense Policy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sdvfsad</a:t>
            </a:r>
          </a:p>
        </p:txBody>
      </p:sp>
      <p:sp>
        <p:nvSpPr>
          <p:cNvPr id="5" name="Rectangle 4"/>
          <p:cNvSpPr/>
          <p:nvPr/>
        </p:nvSpPr>
        <p:spPr>
          <a:xfrm flipV="1">
            <a:off x="0" y="1417638"/>
            <a:ext cx="1752600" cy="46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493838"/>
            <a:ext cx="175260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 Same Side Corner Rectangle 8"/>
          <p:cNvSpPr/>
          <p:nvPr/>
        </p:nvSpPr>
        <p:spPr>
          <a:xfrm flipV="1">
            <a:off x="0" y="1722438"/>
            <a:ext cx="1752600" cy="258762"/>
          </a:xfrm>
          <a:prstGeom prst="round2SameRect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solidFill>
              <a:schemeClr val="tx1">
                <a:lumMod val="65000"/>
                <a:lumOff val="35000"/>
                <a:alpha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52600" y="1493838"/>
            <a:ext cx="73914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1722438"/>
            <a:ext cx="1447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2010</a:t>
            </a:r>
          </a:p>
        </p:txBody>
      </p:sp>
      <p:sp>
        <p:nvSpPr>
          <p:cNvPr id="129035" name="TextBox 14"/>
          <p:cNvSpPr txBox="1">
            <a:spLocks noChangeArrowheads="1"/>
          </p:cNvSpPr>
          <p:nvPr/>
        </p:nvSpPr>
        <p:spPr bwMode="auto">
          <a:xfrm>
            <a:off x="457200" y="23622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 million people in the USA assaulted each year</a:t>
            </a:r>
          </a:p>
        </p:txBody>
      </p:sp>
      <p:sp>
        <p:nvSpPr>
          <p:cNvPr id="129036" name="TextBox 15"/>
          <p:cNvSpPr txBox="1">
            <a:spLocks noChangeArrowheads="1"/>
          </p:cNvSpPr>
          <p:nvPr/>
        </p:nvSpPr>
        <p:spPr bwMode="auto">
          <a:xfrm>
            <a:off x="457200" y="2971800"/>
            <a:ext cx="396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7.5 Assaults per 1000 citizens</a:t>
            </a:r>
          </a:p>
        </p:txBody>
      </p:sp>
      <p:sp>
        <p:nvSpPr>
          <p:cNvPr id="129037" name="TextBox 16"/>
          <p:cNvSpPr txBox="1">
            <a:spLocks noChangeArrowheads="1"/>
          </p:cNvSpPr>
          <p:nvPr/>
        </p:nvSpPr>
        <p:spPr bwMode="auto">
          <a:xfrm>
            <a:off x="457200" y="35814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Worst was South Africa with 12 per 1000 citizens</a:t>
            </a:r>
          </a:p>
        </p:txBody>
      </p:sp>
      <p:sp>
        <p:nvSpPr>
          <p:cNvPr id="129038" name="TextBox 17"/>
          <p:cNvSpPr txBox="1">
            <a:spLocks noChangeArrowheads="1"/>
          </p:cNvSpPr>
          <p:nvPr/>
        </p:nvSpPr>
        <p:spPr bwMode="auto">
          <a:xfrm>
            <a:off x="2209800" y="17780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Statistics</a:t>
            </a:r>
          </a:p>
        </p:txBody>
      </p:sp>
      <p:sp>
        <p:nvSpPr>
          <p:cNvPr id="129039" name="TextBox 18"/>
          <p:cNvSpPr txBox="1">
            <a:spLocks noChangeArrowheads="1"/>
          </p:cNvSpPr>
          <p:nvPr/>
        </p:nvSpPr>
        <p:spPr bwMode="auto">
          <a:xfrm>
            <a:off x="457200" y="4191000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Indianapolis ranks 20th in the amount of assaults in the United States</a:t>
            </a:r>
          </a:p>
        </p:txBody>
      </p:sp>
      <p:sp>
        <p:nvSpPr>
          <p:cNvPr id="129040" name="TextBox 19"/>
          <p:cNvSpPr txBox="1">
            <a:spLocks noChangeArrowheads="1"/>
          </p:cNvSpPr>
          <p:nvPr/>
        </p:nvSpPr>
        <p:spPr bwMode="auto">
          <a:xfrm>
            <a:off x="457200" y="5021263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stats kept on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Operator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Assaults</a:t>
            </a:r>
          </a:p>
        </p:txBody>
      </p:sp>
      <p:pic>
        <p:nvPicPr>
          <p:cNvPr id="17" name="Picture 12" descr="S:\Common\Logo INDYGO\Indygo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1000" y="381000"/>
            <a:ext cx="1101725" cy="838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8" name="Rectangle 17"/>
          <p:cNvSpPr/>
          <p:nvPr/>
        </p:nvSpPr>
        <p:spPr>
          <a:xfrm>
            <a:off x="1752600" y="274638"/>
            <a:ext cx="73914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Defense Policy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sdvfsad</a:t>
            </a:r>
          </a:p>
        </p:txBody>
      </p:sp>
      <p:sp>
        <p:nvSpPr>
          <p:cNvPr id="5" name="Rectangle 4"/>
          <p:cNvSpPr/>
          <p:nvPr/>
        </p:nvSpPr>
        <p:spPr>
          <a:xfrm flipV="1">
            <a:off x="0" y="1417638"/>
            <a:ext cx="1752600" cy="460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493838"/>
            <a:ext cx="1752600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 Same Side Corner Rectangle 8"/>
          <p:cNvSpPr/>
          <p:nvPr/>
        </p:nvSpPr>
        <p:spPr>
          <a:xfrm flipV="1">
            <a:off x="0" y="1722438"/>
            <a:ext cx="1752600" cy="258762"/>
          </a:xfrm>
          <a:prstGeom prst="round2SameRect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solidFill>
              <a:schemeClr val="tx1">
                <a:lumMod val="65000"/>
                <a:lumOff val="35000"/>
                <a:alpha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52600" y="1493838"/>
            <a:ext cx="73914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1722438"/>
            <a:ext cx="14478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2010</a:t>
            </a:r>
          </a:p>
        </p:txBody>
      </p:sp>
      <p:sp>
        <p:nvSpPr>
          <p:cNvPr id="130059" name="TextBox 12"/>
          <p:cNvSpPr txBox="1">
            <a:spLocks noChangeArrowheads="1"/>
          </p:cNvSpPr>
          <p:nvPr/>
        </p:nvSpPr>
        <p:spPr bwMode="auto">
          <a:xfrm>
            <a:off x="762000" y="2322513"/>
            <a:ext cx="76200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IC 35-41-3-2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Use of force to protect person or property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    Sec. 2. (a) A person is justified in using reasonable force against another person to protect the person or a third person from what the person reasonably believes to be the imminent use of unlawful force. However, a person: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       (1) is justified in using deadly force; and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       (2) does not have a duty to retreat;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if the person reasonably believes that that force is necessary to prevent serious bodily injury to the person or a third person or the commission of a forcible felony. No person in this state shall be placed in legal jeopardy of any kind whatsoever for protecting the person or a third person by reasonable means necessary </a:t>
            </a:r>
            <a:endParaRPr lang="en-U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0060" name="TextBox 13"/>
          <p:cNvSpPr txBox="1">
            <a:spLocks noChangeArrowheads="1"/>
          </p:cNvSpPr>
          <p:nvPr/>
        </p:nvSpPr>
        <p:spPr bwMode="auto">
          <a:xfrm>
            <a:off x="3200400" y="1738313"/>
            <a:ext cx="4081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Indiana Law Section 2a</a:t>
            </a:r>
          </a:p>
        </p:txBody>
      </p:sp>
      <p:pic>
        <p:nvPicPr>
          <p:cNvPr id="13" name="Picture 12" descr="S:\Common\Logo INDYGO\Indygo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1000" y="381000"/>
            <a:ext cx="1101725" cy="838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4" name="Rectangle 13"/>
          <p:cNvSpPr/>
          <p:nvPr/>
        </p:nvSpPr>
        <p:spPr>
          <a:xfrm>
            <a:off x="1752600" y="274638"/>
            <a:ext cx="73914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Defense Policy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sdvfsad</vt:lpstr>
      <vt:lpstr>sdvfsad</vt:lpstr>
      <vt:lpstr>sdvfsad</vt:lpstr>
      <vt:lpstr>sdvfsad</vt:lpstr>
      <vt:lpstr>sdvfsad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sdvfsad</dc:title>
  <dc:creator>Tia Brown</dc:creator>
  <cp:lastModifiedBy>Tia Brown</cp:lastModifiedBy>
  <cp:revision>1</cp:revision>
  <dcterms:created xsi:type="dcterms:W3CDTF">2013-10-03T13:37:51Z</dcterms:created>
  <dcterms:modified xsi:type="dcterms:W3CDTF">2013-10-03T13:39:11Z</dcterms:modified>
</cp:coreProperties>
</file>